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74" r:id="rId15"/>
    <p:sldId id="268" r:id="rId16"/>
    <p:sldId id="270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890" autoAdjust="0"/>
    <p:restoredTop sz="94660"/>
  </p:normalViewPr>
  <p:slideViewPr>
    <p:cSldViewPr snapToGrid="0">
      <p:cViewPr varScale="1">
        <p:scale>
          <a:sx n="47" d="100"/>
          <a:sy n="47" d="100"/>
        </p:scale>
        <p:origin x="-108" y="-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E8BF-A5F8-4646-9D23-41A18CBF8B42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7BCB-9F3B-415D-823E-463597D2D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123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E8BF-A5F8-4646-9D23-41A18CBF8B42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7BCB-9F3B-415D-823E-463597D2D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684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E8BF-A5F8-4646-9D23-41A18CBF8B42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7BCB-9F3B-415D-823E-463597D2D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6971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B1AD33-B8DC-4FBC-9F5C-18193ADFBC64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18291"/>
      </p:ext>
    </p:extLst>
  </p:cSld>
  <p:clrMapOvr>
    <a:masterClrMapping/>
  </p:clrMapOvr>
  <p:transition spd="slow">
    <p:pull dir="l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101535-D5D3-40D2-BA9F-4B1A2D0C066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323750"/>
      </p:ext>
    </p:extLst>
  </p:cSld>
  <p:clrMapOvr>
    <a:masterClrMapping/>
  </p:clrMapOvr>
  <p:transition spd="slow">
    <p:pull dir="l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621307-C60C-4753-A786-355FE00BE59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112121"/>
      </p:ext>
    </p:extLst>
  </p:cSld>
  <p:clrMapOvr>
    <a:masterClrMapping/>
  </p:clrMapOvr>
  <p:transition spd="slow">
    <p:pull dir="l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E34B7F-F6CE-4B26-86FA-00B2982ED9C1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16176"/>
      </p:ext>
    </p:extLst>
  </p:cSld>
  <p:clrMapOvr>
    <a:masterClrMapping/>
  </p:clrMapOvr>
  <p:transition spd="slow">
    <p:pull dir="l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B3CC8-FDB3-463D-8B94-94B99BFEE7DF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635138"/>
      </p:ext>
    </p:extLst>
  </p:cSld>
  <p:clrMapOvr>
    <a:masterClrMapping/>
  </p:clrMapOvr>
  <p:transition spd="slow">
    <p:pull dir="l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5EB37-484B-408A-9464-C76351040917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972038"/>
      </p:ext>
    </p:extLst>
  </p:cSld>
  <p:clrMapOvr>
    <a:masterClrMapping/>
  </p:clrMapOvr>
  <p:transition spd="slow">
    <p:pull dir="l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175D6-6BC9-42B2-A13A-6BF2FEE1E51C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25259"/>
      </p:ext>
    </p:extLst>
  </p:cSld>
  <p:clrMapOvr>
    <a:masterClrMapping/>
  </p:clrMapOvr>
  <p:transition spd="slow">
    <p:pull dir="l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0C33AF-A045-409A-BFCD-ED359DCAA1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7107250"/>
      </p:ext>
    </p:extLst>
  </p:cSld>
  <p:clrMapOvr>
    <a:masterClrMapping/>
  </p:clrMapOvr>
  <p:transition spd="slow">
    <p:pull dir="l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E8BF-A5F8-4646-9D23-41A18CBF8B42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7BCB-9F3B-415D-823E-463597D2D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04194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9F14B-B47B-4849-A3BC-6FE3411FA0A8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7175107"/>
      </p:ext>
    </p:extLst>
  </p:cSld>
  <p:clrMapOvr>
    <a:masterClrMapping/>
  </p:clrMapOvr>
  <p:transition spd="slow">
    <p:pull dir="l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16DA1-9838-4F8D-BC83-8BCB49CC5063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305779"/>
      </p:ext>
    </p:extLst>
  </p:cSld>
  <p:clrMapOvr>
    <a:masterClrMapping/>
  </p:clrMapOvr>
  <p:transition spd="slow">
    <p:pull dir="l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BDBE3-CFAC-4495-8E9B-14E589CD6C0A}" type="slidenum">
              <a:rPr lang="ru-RU" altLang="ru-RU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3545"/>
      </p:ext>
    </p:extLst>
  </p:cSld>
  <p:clrMapOvr>
    <a:masterClrMapping/>
  </p:clrMapOvr>
  <p:transition spd="slow">
    <p:pull dir="l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E8BF-A5F8-4646-9D23-41A18CBF8B42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7BCB-9F3B-415D-823E-463597D2D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482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E8BF-A5F8-4646-9D23-41A18CBF8B42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7BCB-9F3B-415D-823E-463597D2D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868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E8BF-A5F8-4646-9D23-41A18CBF8B42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7BCB-9F3B-415D-823E-463597D2D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651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E8BF-A5F8-4646-9D23-41A18CBF8B42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7BCB-9F3B-415D-823E-463597D2D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85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E8BF-A5F8-4646-9D23-41A18CBF8B42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7BCB-9F3B-415D-823E-463597D2D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950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E8BF-A5F8-4646-9D23-41A18CBF8B42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7BCB-9F3B-415D-823E-463597D2D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06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BBE8BF-A5F8-4646-9D23-41A18CBF8B42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6E7BCB-9F3B-415D-823E-463597D2D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238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BE8BF-A5F8-4646-9D23-41A18CBF8B42}" type="datetimeFigureOut">
              <a:rPr lang="ru-RU" smtClean="0"/>
              <a:t>25.04.2025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E7BCB-9F3B-415D-823E-463597D2D9A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634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E8F5E66-8951-4B1B-8877-EF037363FBB4}" type="slidenum">
              <a:rPr lang="ru-RU" alt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84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 dir="lu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1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74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oogle Shape;210;p20">
            <a:extLst>
              <a:ext uri="{FF2B5EF4-FFF2-40B4-BE49-F238E27FC236}">
                <a16:creationId xmlns:a16="http://schemas.microsoft.com/office/drawing/2014/main" xmlns="" id="{6B51B18E-89D2-9682-FEB1-C92A1209F175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705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3907" y="5039908"/>
            <a:ext cx="9037278" cy="1325563"/>
          </a:xfrm>
        </p:spPr>
        <p:txBody>
          <a:bodyPr>
            <a:normAutofit/>
          </a:bodyPr>
          <a:lstStyle/>
          <a:p>
            <a:r>
              <a:rPr lang="ru-RU" sz="5400" b="1" dirty="0">
                <a:solidFill>
                  <a:srgbClr val="FF0000"/>
                </a:solidFill>
              </a:rPr>
              <a:t>Достижения детей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7DD77D23-CA37-251F-44E5-73514C294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3821" y="2706687"/>
            <a:ext cx="6156265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5104082-5A7E-F377-949B-02A1DA311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255" y="630042"/>
            <a:ext cx="5656924" cy="4012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502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12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4243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13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4381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548596"/>
            <a:ext cx="5956042" cy="4978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510" y="3676028"/>
            <a:ext cx="4433453" cy="2794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221" y="7937"/>
            <a:ext cx="5264726" cy="3961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524000"/>
            <a:ext cx="9358747" cy="1666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7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5" descr="blob:https://web.whatsapp.com/8a80284b-24ea-4563-b4c6-3b0235ff0e0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blob:https://web.whatsapp.com/f44bbb57-2dbc-497e-b1fd-a429f1e0ab96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389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14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2277FFF-D325-5E4A-2D3E-C32EA84EA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0560" y="2524625"/>
            <a:ext cx="3610879" cy="302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961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16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041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439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Визитная карточка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3600" dirty="0"/>
              <a:t>Должность: воспитатель </a:t>
            </a:r>
            <a:r>
              <a:rPr lang="ru-RU" sz="3600" dirty="0" err="1"/>
              <a:t>предшкольного</a:t>
            </a:r>
            <a:r>
              <a:rPr lang="ru-RU" sz="3600" dirty="0"/>
              <a:t> класса</a:t>
            </a:r>
          </a:p>
          <a:p>
            <a:r>
              <a:rPr lang="ru-RU" sz="3600" dirty="0"/>
              <a:t>Образование: высшее</a:t>
            </a:r>
          </a:p>
          <a:p>
            <a:r>
              <a:rPr lang="ru-RU" sz="3600" dirty="0"/>
              <a:t>Окончила Евразийский педагогический университет им. </a:t>
            </a:r>
            <a:r>
              <a:rPr lang="ru-RU" sz="3600" dirty="0" err="1"/>
              <a:t>Л.Н.Гумилева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4400" dirty="0"/>
              <a:t>Педагог – модератор </a:t>
            </a:r>
          </a:p>
          <a:p>
            <a:r>
              <a:rPr lang="ru-RU" sz="4400" dirty="0"/>
              <a:t>Стаж 24 года</a:t>
            </a:r>
          </a:p>
        </p:txBody>
      </p:sp>
    </p:spTree>
    <p:extLst>
      <p:ext uri="{BB962C8B-B14F-4D97-AF65-F5344CB8AC3E}">
        <p14:creationId xmlns:p14="http://schemas.microsoft.com/office/powerpoint/2010/main" val="2350018371"/>
      </p:ext>
    </p:extLst>
  </p:cSld>
  <p:clrMapOvr>
    <a:masterClrMapping/>
  </p:clrMapOvr>
  <p:transition spd="slow">
    <p:pull dir="l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3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86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4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80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5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6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Официальные документы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6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19922" y="0"/>
            <a:ext cx="12311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016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Повышение квалификации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7.jpe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49903" y="0"/>
            <a:ext cx="12341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11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8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-172388"/>
            <a:ext cx="12192000" cy="68580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D8F8211-3329-0296-01DF-C45D49E68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717" y="4577724"/>
            <a:ext cx="3612632" cy="2107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658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image9.jpe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58608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800000"/>
      </a:hlink>
      <a:folHlink>
        <a:srgbClr val="FFCC99"/>
      </a:folHlink>
    </a:clrScheme>
    <a:fontScheme name="Оформление по умолчанию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22B00"/>
        </a:hlink>
        <a:folHlink>
          <a:srgbClr val="FFA95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1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800000"/>
        </a:hlink>
        <a:folHlink>
          <a:srgbClr val="FF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</TotalTime>
  <Words>29</Words>
  <Application>Microsoft Office PowerPoint</Application>
  <PresentationFormat>Произвольный</PresentationFormat>
  <Paragraphs>9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Оформление по умолчанию</vt:lpstr>
      <vt:lpstr>Презентация PowerPoint</vt:lpstr>
      <vt:lpstr>Визитная карточка</vt:lpstr>
      <vt:lpstr>Презентация PowerPoint</vt:lpstr>
      <vt:lpstr>Презентация PowerPoint</vt:lpstr>
      <vt:lpstr>Презентация PowerPoint</vt:lpstr>
      <vt:lpstr>Официальные документы</vt:lpstr>
      <vt:lpstr>Повышение квалификации</vt:lpstr>
      <vt:lpstr>Презентация PowerPoint</vt:lpstr>
      <vt:lpstr>Презентация PowerPoint</vt:lpstr>
      <vt:lpstr>Достижения детей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User</cp:lastModifiedBy>
  <cp:revision>12</cp:revision>
  <dcterms:created xsi:type="dcterms:W3CDTF">2025-04-21T16:00:16Z</dcterms:created>
  <dcterms:modified xsi:type="dcterms:W3CDTF">2025-04-25T10:05:06Z</dcterms:modified>
</cp:coreProperties>
</file>