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sldIdLst>
    <p:sldId id="258" r:id="rId3"/>
    <p:sldId id="262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79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58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95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56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071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54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242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893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8114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73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690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318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32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21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8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39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7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09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18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82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47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98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то с сайта news.gazeta.kz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913049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58E1D4C-8B53-4C0D-DA57-9C15BB35F22F}"/>
              </a:ext>
            </a:extLst>
          </p:cNvPr>
          <p:cNvSpPr txBox="1"/>
          <p:nvPr/>
        </p:nvSpPr>
        <p:spPr>
          <a:xfrm>
            <a:off x="3364992" y="612649"/>
            <a:ext cx="607161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altLang="ru-RU" sz="5400" b="1" dirty="0">
                <a:solidFill>
                  <a:srgbClr val="C00000"/>
                </a:solidFill>
              </a:rPr>
              <a:t>«Конституция –гарант стабильности и развития государства»</a:t>
            </a:r>
          </a:p>
        </p:txBody>
      </p:sp>
    </p:spTree>
    <p:extLst>
      <p:ext uri="{BB962C8B-B14F-4D97-AF65-F5344CB8AC3E}">
        <p14:creationId xmlns:p14="http://schemas.microsoft.com/office/powerpoint/2010/main" val="2928669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Ольга\Desktop\1339669561_constit-dlya-importa-v-cor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4617720"/>
            <a:ext cx="2334768" cy="2240281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7253AB8-18E3-F7CA-1353-B71EF059BD73}"/>
              </a:ext>
            </a:extLst>
          </p:cNvPr>
          <p:cNvSpPr txBox="1"/>
          <p:nvPr/>
        </p:nvSpPr>
        <p:spPr>
          <a:xfrm>
            <a:off x="1243584" y="246888"/>
            <a:ext cx="1021384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0" i="0" dirty="0">
                <a:solidFill>
                  <a:srgbClr val="222222"/>
                </a:solidFill>
                <a:effectLst/>
                <a:latin typeface="Montserrat" panose="020F0502020204030204" pitchFamily="2" charset="-52"/>
              </a:rPr>
              <a:t>Проект новой Конституции включает в себя преамбулу, 11 разделов и 95 статей. В новой преамбуле впервые провозглашаются права и свободы человека как основной приоритет государства. Также подчеркивается важность единства и солидарности, межэтнического и межконфессионального согласия как основополагающих ценностей государственного устройства Казахстана.</a:t>
            </a:r>
          </a:p>
          <a:p>
            <a:r>
              <a:rPr lang="ru-RU" sz="2400" b="0" i="0" dirty="0">
                <a:solidFill>
                  <a:srgbClr val="222222"/>
                </a:solidFill>
                <a:effectLst/>
                <a:latin typeface="Montserrat" panose="00000500000000000000" pitchFamily="2" charset="-52"/>
              </a:rPr>
              <a:t>В проекте закреплены такие принципы, как справедливость, закон и порядок, а также бережное отношение к природе. Суверенитет и независимость, унитарность, территориальная целостность отнесены к категории неизменных ценностей.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390916050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89</Words>
  <Application>Microsoft Office PowerPoint</Application>
  <PresentationFormat>Широкоэкранный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Montserrat</vt:lpstr>
      <vt:lpstr>1_Тема Office</vt:lpstr>
      <vt:lpstr>4_Тема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family</dc:creator>
  <cp:lastModifiedBy>ARYSTAN IT GROUP</cp:lastModifiedBy>
  <cp:revision>28</cp:revision>
  <dcterms:created xsi:type="dcterms:W3CDTF">2015-10-27T16:20:17Z</dcterms:created>
  <dcterms:modified xsi:type="dcterms:W3CDTF">2026-02-05T04:50:36Z</dcterms:modified>
</cp:coreProperties>
</file>